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8" r:id="rId8"/>
    <p:sldId id="262" r:id="rId9"/>
    <p:sldId id="260" r:id="rId10"/>
    <p:sldId id="267" r:id="rId11"/>
    <p:sldId id="261" r:id="rId12"/>
    <p:sldId id="269" r:id="rId13"/>
    <p:sldId id="270" r:id="rId14"/>
    <p:sldId id="271" r:id="rId15"/>
    <p:sldId id="272" r:id="rId16"/>
    <p:sldId id="259" r:id="rId17"/>
    <p:sldId id="273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0F54D63-8CAD-4969-87E0-664BB8AA840F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E5CA1AE-EE7D-4A16-B6DF-B13831C59F1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4D63-8CAD-4969-87E0-664BB8AA840F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A1AE-EE7D-4A16-B6DF-B13831C59F1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4D63-8CAD-4969-87E0-664BB8AA840F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A1AE-EE7D-4A16-B6DF-B13831C59F1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4D63-8CAD-4969-87E0-664BB8AA840F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A1AE-EE7D-4A16-B6DF-B13831C59F1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4D63-8CAD-4969-87E0-664BB8AA840F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A1AE-EE7D-4A16-B6DF-B13831C59F1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4D63-8CAD-4969-87E0-664BB8AA840F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A1AE-EE7D-4A16-B6DF-B13831C59F1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4D63-8CAD-4969-87E0-664BB8AA840F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A1AE-EE7D-4A16-B6DF-B13831C59F1C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4D63-8CAD-4969-87E0-664BB8AA840F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A1AE-EE7D-4A16-B6DF-B13831C59F1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4D63-8CAD-4969-87E0-664BB8AA840F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A1AE-EE7D-4A16-B6DF-B13831C59F1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0F54D63-8CAD-4969-87E0-664BB8AA840F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E5CA1AE-EE7D-4A16-B6DF-B13831C59F1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0F54D63-8CAD-4969-87E0-664BB8AA840F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E5CA1AE-EE7D-4A16-B6DF-B13831C59F1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0F54D63-8CAD-4969-87E0-664BB8AA840F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E5CA1AE-EE7D-4A16-B6DF-B13831C59F1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128792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915816" y="4293096"/>
            <a:ext cx="3672408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rial Black" pitchFamily="34" charset="0"/>
              </a:rPr>
              <a:t>PROF. MARCUS SALES</a:t>
            </a:r>
            <a:endParaRPr lang="pt-BR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Neste momento vem as perguntas!!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Quanto gastamos de energia?</a:t>
            </a:r>
          </a:p>
          <a:p>
            <a:r>
              <a:rPr lang="pt-BR" dirty="0" smtClean="0"/>
              <a:t>Quanto gastamos de água?</a:t>
            </a:r>
          </a:p>
          <a:p>
            <a:r>
              <a:rPr lang="pt-BR" dirty="0" smtClean="0"/>
              <a:t>Quanto gastamos com diversão?</a:t>
            </a:r>
          </a:p>
          <a:p>
            <a:r>
              <a:rPr lang="pt-BR" dirty="0" smtClean="0"/>
              <a:t>Quanto gastamos com alimentação fora de casa?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77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34076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pt-BR" dirty="0"/>
              <a:t>Todos da casa tem que estar engajados nesta mudança para dar certo.</a:t>
            </a:r>
            <a:br>
              <a:rPr lang="pt-BR" dirty="0"/>
            </a:b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7" y="2564904"/>
            <a:ext cx="5621809" cy="366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60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9376" y="404664"/>
            <a:ext cx="6965245" cy="1202485"/>
          </a:xfrm>
        </p:spPr>
        <p:txBody>
          <a:bodyPr>
            <a:normAutofit/>
          </a:bodyPr>
          <a:lstStyle/>
          <a:p>
            <a:r>
              <a:rPr lang="pt-BR" sz="3200" dirty="0" smtClean="0"/>
              <a:t>Faça uma planilha simples em casa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6" y="1268760"/>
            <a:ext cx="6334125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80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717337" cy="1675314"/>
          </a:xfrm>
        </p:spPr>
        <p:txBody>
          <a:bodyPr/>
          <a:lstStyle/>
          <a:p>
            <a:r>
              <a:rPr lang="pt-BR" dirty="0" smtClean="0"/>
              <a:t>Nunca gaste mais que recebe!!!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2780928"/>
            <a:ext cx="37814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30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24234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27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Depois de tudo isso, se você aprendeu a ter controle!!!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486727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03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4784"/>
            <a:ext cx="5616624" cy="4809332"/>
          </a:xfr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811218"/>
          </a:xfrm>
        </p:spPr>
        <p:txBody>
          <a:bodyPr/>
          <a:lstStyle/>
          <a:p>
            <a:r>
              <a:rPr lang="pt-BR" dirty="0" smtClean="0"/>
              <a:t>Sempre lembrando que: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282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5776" y="1196752"/>
            <a:ext cx="4628502" cy="864096"/>
          </a:xfrm>
        </p:spPr>
        <p:txBody>
          <a:bodyPr/>
          <a:lstStyle/>
          <a:p>
            <a:r>
              <a:rPr lang="pt-BR" dirty="0" smtClean="0"/>
              <a:t>Obrigado!!!</a:t>
            </a:r>
            <a:endParaRPr lang="pt-B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2" y="2852936"/>
            <a:ext cx="7069282" cy="176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224336" y="5085184"/>
            <a:ext cx="462850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dirty="0" smtClean="0"/>
              <a:t>Prof. Esp. Marcus Sales</a:t>
            </a:r>
          </a:p>
          <a:p>
            <a:r>
              <a:rPr lang="pt-BR" sz="2400" dirty="0"/>
              <a:t>m</a:t>
            </a:r>
            <a:r>
              <a:rPr lang="pt-BR" sz="2400" dirty="0" smtClean="0"/>
              <a:t>asales80.wixsite.com/</a:t>
            </a:r>
            <a:r>
              <a:rPr lang="pt-BR" sz="2400" dirty="0" err="1" smtClean="0"/>
              <a:t>boatematica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812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Arial Black" pitchFamily="34" charset="0"/>
              </a:rPr>
              <a:t>EDUCAÇÃO FINANCEIRA FAMILIAR</a:t>
            </a:r>
            <a:endParaRPr lang="pt-BR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1326" y="2119313"/>
            <a:ext cx="3820710" cy="360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333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Berlin Sans FB Demi" pitchFamily="34" charset="0"/>
              </a:rPr>
              <a:t>VOCÊ SABE QUAIS CONSEQUÊNCIAS TEM A FALTA DE DINHEIRO NA FAMILIA</a:t>
            </a:r>
            <a:endParaRPr lang="pt-BR" sz="2800" dirty="0">
              <a:latin typeface="Berlin Sans FB Demi" pitchFamily="34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haroni" pitchFamily="2" charset="-79"/>
                <a:cs typeface="Aharoni" pitchFamily="2" charset="-79"/>
              </a:rPr>
              <a:t>O primeiro vem as Brigas familiares;</a:t>
            </a:r>
          </a:p>
          <a:p>
            <a:r>
              <a:rPr lang="pt-BR" dirty="0" smtClean="0">
                <a:latin typeface="Aharoni" pitchFamily="2" charset="-79"/>
                <a:cs typeface="Aharoni" pitchFamily="2" charset="-79"/>
              </a:rPr>
              <a:t>Discussões entre marido e esposa;</a:t>
            </a:r>
          </a:p>
          <a:p>
            <a:r>
              <a:rPr lang="pt-BR" dirty="0" smtClean="0">
                <a:latin typeface="Aharoni" pitchFamily="2" charset="-79"/>
                <a:cs typeface="Aharoni" pitchFamily="2" charset="-79"/>
              </a:rPr>
              <a:t>Todos da residência se desentendem;</a:t>
            </a:r>
          </a:p>
          <a:p>
            <a:r>
              <a:rPr lang="pt-BR" dirty="0" smtClean="0">
                <a:latin typeface="Aharoni" pitchFamily="2" charset="-79"/>
                <a:cs typeface="Aharoni" pitchFamily="2" charset="-79"/>
              </a:rPr>
              <a:t>Por consequência os filhos sofrem e as vezes, até pagam sem ter culpa.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74482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Brigas Familiar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2387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5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>
            <a:normAutofit/>
          </a:bodyPr>
          <a:lstStyle/>
          <a:p>
            <a:r>
              <a:rPr lang="pt-BR" sz="3600" dirty="0" smtClean="0"/>
              <a:t>Brigas entre Marido e Esposa</a:t>
            </a:r>
            <a:endParaRPr lang="pt-BR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60848"/>
            <a:ext cx="50292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0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06246"/>
            <a:ext cx="5400600" cy="363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>
            <a:normAutofit/>
          </a:bodyPr>
          <a:lstStyle/>
          <a:p>
            <a:r>
              <a:rPr lang="pt-BR" sz="3600" dirty="0" smtClean="0"/>
              <a:t>Não deixe que estas consequências interfira no filhos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68394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E se não cuidar!! </a:t>
            </a:r>
            <a:endParaRPr lang="pt-BR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7393"/>
            <a:ext cx="3925788" cy="395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8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6"/>
          <p:cNvSpPr>
            <a:spLocks noGrp="1"/>
          </p:cNvSpPr>
          <p:nvPr>
            <p:ph idx="1"/>
          </p:nvPr>
        </p:nvSpPr>
        <p:spPr>
          <a:xfrm>
            <a:off x="899592" y="2060848"/>
            <a:ext cx="7725544" cy="3528392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Britannic Bold" pitchFamily="34" charset="0"/>
              </a:rPr>
              <a:t>O primeiro instante é ficar apavorado!!</a:t>
            </a:r>
          </a:p>
          <a:p>
            <a:endParaRPr lang="pt-BR" dirty="0" smtClean="0">
              <a:latin typeface="Britannic Bold" pitchFamily="34" charset="0"/>
            </a:endParaRPr>
          </a:p>
          <a:p>
            <a:r>
              <a:rPr lang="pt-BR" dirty="0" smtClean="0">
                <a:latin typeface="Britannic Bold" pitchFamily="34" charset="0"/>
              </a:rPr>
              <a:t>O segundo é saber o que fazer!!!</a:t>
            </a:r>
          </a:p>
          <a:p>
            <a:endParaRPr lang="pt-BR" dirty="0" smtClean="0">
              <a:latin typeface="Britannic Bold" pitchFamily="34" charset="0"/>
            </a:endParaRPr>
          </a:p>
          <a:p>
            <a:r>
              <a:rPr lang="pt-BR" dirty="0" smtClean="0">
                <a:latin typeface="Britannic Bold" pitchFamily="34" charset="0"/>
              </a:rPr>
              <a:t>O terceiro é como fazer!!</a:t>
            </a:r>
          </a:p>
          <a:p>
            <a:endParaRPr lang="pt-BR" dirty="0" smtClean="0">
              <a:latin typeface="Britannic Bold" pitchFamily="34" charset="0"/>
            </a:endParaRPr>
          </a:p>
          <a:p>
            <a:r>
              <a:rPr lang="pt-BR" dirty="0" smtClean="0">
                <a:latin typeface="Britannic Bold" pitchFamily="34" charset="0"/>
              </a:rPr>
              <a:t>O quarto é executar para sanar a falta de dinheiro!!</a:t>
            </a:r>
            <a:endParaRPr lang="pt-BR" dirty="0">
              <a:latin typeface="Britannic Bold" pitchFamily="34" charset="0"/>
            </a:endParaRPr>
          </a:p>
        </p:txBody>
      </p:sp>
      <p:sp>
        <p:nvSpPr>
          <p:cNvPr id="3" name="Espaço Reservado para Conteúdo 6"/>
          <p:cNvSpPr txBox="1">
            <a:spLocks/>
          </p:cNvSpPr>
          <p:nvPr/>
        </p:nvSpPr>
        <p:spPr>
          <a:xfrm>
            <a:off x="1475656" y="1124744"/>
            <a:ext cx="6840760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>
                <a:solidFill>
                  <a:srgbClr val="FF0000"/>
                </a:solidFill>
                <a:latin typeface="Britannic Bold" pitchFamily="34" charset="0"/>
              </a:rPr>
              <a:t>PARA NÃO ACONTECER O PIOR DEVEMOS:</a:t>
            </a:r>
            <a:endParaRPr lang="pt-BR" dirty="0">
              <a:solidFill>
                <a:srgbClr val="FF0000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4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Britannic Bold" pitchFamily="34" charset="0"/>
              </a:rPr>
              <a:t>VOU CONTROLAR AS FINANÇAS</a:t>
            </a:r>
            <a:endParaRPr lang="pt-BR" dirty="0">
              <a:latin typeface="Britannic Bold" pitchFamily="34" charset="0"/>
            </a:endParaRPr>
          </a:p>
        </p:txBody>
      </p:sp>
      <p:pic>
        <p:nvPicPr>
          <p:cNvPr id="4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69" y="2119313"/>
            <a:ext cx="3603625" cy="3603625"/>
          </a:xfrm>
        </p:spPr>
      </p:pic>
    </p:spTree>
    <p:extLst>
      <p:ext uri="{BB962C8B-B14F-4D97-AF65-F5344CB8AC3E}">
        <p14:creationId xmlns:p14="http://schemas.microsoft.com/office/powerpoint/2010/main" val="86567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o">
  <a:themeElements>
    <a:clrScheme name="Pi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76</TotalTime>
  <Words>194</Words>
  <Application>Microsoft Office PowerPoint</Application>
  <PresentationFormat>Apresentação na tela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Pino</vt:lpstr>
      <vt:lpstr>Apresentação do PowerPoint</vt:lpstr>
      <vt:lpstr>EDUCAÇÃO FINANCEIRA FAMILIAR</vt:lpstr>
      <vt:lpstr>VOCÊ SABE QUAIS CONSEQUÊNCIAS TEM A FALTA DE DINHEIRO NA FAMILIA</vt:lpstr>
      <vt:lpstr>Brigas Familiar</vt:lpstr>
      <vt:lpstr>Brigas entre Marido e Esposa</vt:lpstr>
      <vt:lpstr>Não deixe que estas consequências interfira no filhos</vt:lpstr>
      <vt:lpstr>E se não cuidar!! </vt:lpstr>
      <vt:lpstr>Apresentação do PowerPoint</vt:lpstr>
      <vt:lpstr>VOU CONTROLAR AS FINANÇAS</vt:lpstr>
      <vt:lpstr>Neste momento vem as perguntas!!</vt:lpstr>
      <vt:lpstr>Todos da casa tem que estar engajados nesta mudança para dar certo. </vt:lpstr>
      <vt:lpstr>Faça uma planilha simples em casa</vt:lpstr>
      <vt:lpstr>Nunca gaste mais que recebe!!!</vt:lpstr>
      <vt:lpstr>Apresentação do PowerPoint</vt:lpstr>
      <vt:lpstr>Depois de tudo isso, se você aprendeu a ter controle!!!</vt:lpstr>
      <vt:lpstr>Sempre lembrando que:</vt:lpstr>
      <vt:lpstr>Obrigado!!!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Cliente</cp:lastModifiedBy>
  <cp:revision>9</cp:revision>
  <dcterms:created xsi:type="dcterms:W3CDTF">2019-05-26T21:55:09Z</dcterms:created>
  <dcterms:modified xsi:type="dcterms:W3CDTF">2019-05-28T18:57:15Z</dcterms:modified>
</cp:coreProperties>
</file>